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6" r:id="rId24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1" Type="http://schemas.openxmlformats.org/officeDocument/2006/relationships/slide" Target="slides/slide12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9" name="Shape 10689"/>
        <p:cNvGrpSpPr/>
        <p:nvPr/>
      </p:nvGrpSpPr>
      <p:grpSpPr>
        <a:xfrm>
          <a:off x="0" y="0"/>
          <a:ext cx="0" cy="0"/>
          <a:chOff x="0" y="0"/>
          <a:chExt cx="0" cy="0"/>
        </a:xfrm>
      </p:grpSpPr>
      <p:sp>
        <p:nvSpPr>
          <p:cNvPr id="10690" name="Google Shape;10690;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691" name="Google Shape;10691;p121:notes"/>
          <p:cNvSpPr/>
          <p:nvPr>
            <p:ph idx="2" type="sldImg"/>
          </p:nvPr>
        </p:nvSpPr>
        <p:spPr>
          <a:xfrm>
            <a:off x="838200" y="212725"/>
            <a:ext cx="5286375" cy="3963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92" name="Google Shape;10692;p121:notes"/>
          <p:cNvSpPr txBox="1"/>
          <p:nvPr>
            <p:ph idx="1" type="body"/>
          </p:nvPr>
        </p:nvSpPr>
        <p:spPr>
          <a:xfrm>
            <a:off x="611188" y="4418013"/>
            <a:ext cx="5737225" cy="45862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notesSlide" Target="../notesSlides/notesSlide121.xml"/></Relationships>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3" name="Shape 10693"/>
        <p:cNvGrpSpPr/>
        <p:nvPr/>
      </p:nvGrpSpPr>
      <p:grpSpPr>
        <a:xfrm>
          <a:off x="0" y="0"/>
          <a:ext cx="0" cy="0"/>
          <a:chOff x="0" y="0"/>
          <a:chExt cx="0" cy="0"/>
        </a:xfrm>
      </p:grpSpPr>
      <p:sp>
        <p:nvSpPr>
          <p:cNvPr id="10694" name="Google Shape;10694;p1551"/>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a:t>FEA DRM Concept</a:t>
            </a:r>
            <a:endParaRPr/>
          </a:p>
        </p:txBody>
      </p:sp>
      <p:grpSp>
        <p:nvGrpSpPr>
          <p:cNvPr id="10695" name="Google Shape;10695;p1551"/>
          <p:cNvGrpSpPr/>
          <p:nvPr/>
        </p:nvGrpSpPr>
        <p:grpSpPr>
          <a:xfrm>
            <a:off x="508000" y="1676400"/>
            <a:ext cx="8151813" cy="4724400"/>
            <a:chOff x="320" y="1056"/>
            <a:chExt cx="5135" cy="2976"/>
          </a:xfrm>
        </p:grpSpPr>
        <p:sp>
          <p:nvSpPr>
            <p:cNvPr id="10696" name="Google Shape;10696;p1551"/>
            <p:cNvSpPr/>
            <p:nvPr/>
          </p:nvSpPr>
          <p:spPr>
            <a:xfrm>
              <a:off x="808" y="1104"/>
              <a:ext cx="4647" cy="29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697" name="Google Shape;10697;p1551"/>
            <p:cNvSpPr/>
            <p:nvPr/>
          </p:nvSpPr>
          <p:spPr>
            <a:xfrm>
              <a:off x="1632" y="1104"/>
              <a:ext cx="1655" cy="695"/>
            </a:xfrm>
            <a:prstGeom prst="roundRect">
              <a:avLst>
                <a:gd fmla="val 7426" name="adj"/>
              </a:avLst>
            </a:prstGeom>
            <a:solidFill>
              <a:srgbClr val="0B1A59"/>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400"/>
                <a:buFont typeface="Impact"/>
                <a:buNone/>
              </a:pPr>
              <a:r>
                <a:rPr b="0" i="0" lang="en-US" sz="1400" u="none" cap="none" strike="noStrike">
                  <a:solidFill>
                    <a:srgbClr val="FFFFFF"/>
                  </a:solidFill>
                  <a:latin typeface="Impact"/>
                  <a:ea typeface="Impact"/>
                  <a:cs typeface="Impact"/>
                  <a:sym typeface="Impact"/>
                </a:rPr>
                <a:t>Data Sharing</a:t>
              </a:r>
              <a:endParaRPr b="0" i="0" sz="1200" u="none" cap="none" strike="noStrike">
                <a:solidFill>
                  <a:srgbClr val="000000"/>
                </a:solidFill>
                <a:latin typeface="SimSun"/>
                <a:ea typeface="SimSun"/>
                <a:cs typeface="SimSun"/>
                <a:sym typeface="SimSun"/>
              </a:endParaRPr>
            </a:p>
          </p:txBody>
        </p:sp>
        <p:sp>
          <p:nvSpPr>
            <p:cNvPr id="10698" name="Google Shape;10698;p1551"/>
            <p:cNvSpPr/>
            <p:nvPr/>
          </p:nvSpPr>
          <p:spPr>
            <a:xfrm>
              <a:off x="1961" y="1649"/>
              <a:ext cx="1859" cy="574"/>
            </a:xfrm>
            <a:prstGeom prst="roundRect">
              <a:avLst>
                <a:gd fmla="val 19597" name="adj"/>
              </a:avLst>
            </a:prstGeom>
            <a:solidFill>
              <a:srgbClr val="FFFFFF"/>
            </a:solidFill>
            <a:ln cap="flat" cmpd="sng" w="19050">
              <a:solidFill>
                <a:srgbClr val="FF9900"/>
              </a:solidFill>
              <a:prstDash val="solid"/>
              <a:round/>
              <a:headEnd len="sm" w="sm" type="none"/>
              <a:tailEnd len="sm" w="sm" type="none"/>
            </a:ln>
            <a:effectLst>
              <a:outerShdw rotWithShape="0" algn="ctr" dir="2700000" dist="35921">
                <a:srgbClr val="FF9900"/>
              </a:outerShdw>
            </a:effectLst>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rgbClr val="333399"/>
                </a:buClr>
                <a:buSzPts val="1400"/>
                <a:buFont typeface="Arial"/>
                <a:buNone/>
              </a:pPr>
              <a:r>
                <a:rPr b="1" i="0" lang="en-US" sz="1400" u="none" cap="none" strike="noStrike">
                  <a:solidFill>
                    <a:srgbClr val="333399"/>
                  </a:solidFill>
                  <a:latin typeface="Arial"/>
                  <a:ea typeface="Arial"/>
                  <a:cs typeface="Arial"/>
                  <a:sym typeface="Arial"/>
                </a:rPr>
                <a:t>Query Points and Exchange Packages</a:t>
              </a:r>
              <a:endParaRPr b="0" i="0" sz="1400" u="none" cap="none" strike="noStrike">
                <a:solidFill>
                  <a:srgbClr val="000000"/>
                </a:solidFill>
                <a:latin typeface="SimSun"/>
                <a:ea typeface="SimSun"/>
                <a:cs typeface="SimSun"/>
                <a:sym typeface="SimSun"/>
              </a:endParaRPr>
            </a:p>
          </p:txBody>
        </p:sp>
        <p:cxnSp>
          <p:nvCxnSpPr>
            <p:cNvPr id="10699" name="Google Shape;10699;p1551"/>
            <p:cNvCxnSpPr/>
            <p:nvPr/>
          </p:nvCxnSpPr>
          <p:spPr>
            <a:xfrm flipH="1" rot="10800000">
              <a:off x="1793" y="2257"/>
              <a:ext cx="663" cy="764"/>
            </a:xfrm>
            <a:prstGeom prst="straightConnector1">
              <a:avLst/>
            </a:prstGeom>
            <a:noFill/>
            <a:ln cap="flat" cmpd="sng" w="38100">
              <a:solidFill>
                <a:srgbClr val="000000"/>
              </a:solidFill>
              <a:prstDash val="solid"/>
              <a:round/>
              <a:headEnd len="med" w="med" type="none"/>
              <a:tailEnd len="med" w="med" type="triangle"/>
            </a:ln>
          </p:spPr>
        </p:cxnSp>
        <p:cxnSp>
          <p:nvCxnSpPr>
            <p:cNvPr id="10700" name="Google Shape;10700;p1551"/>
            <p:cNvCxnSpPr/>
            <p:nvPr/>
          </p:nvCxnSpPr>
          <p:spPr>
            <a:xfrm rot="10800000">
              <a:off x="3194" y="2257"/>
              <a:ext cx="660" cy="656"/>
            </a:xfrm>
            <a:prstGeom prst="straightConnector1">
              <a:avLst/>
            </a:prstGeom>
            <a:noFill/>
            <a:ln cap="flat" cmpd="sng" w="38100">
              <a:solidFill>
                <a:srgbClr val="000000"/>
              </a:solidFill>
              <a:prstDash val="solid"/>
              <a:round/>
              <a:headEnd len="med" w="med" type="none"/>
              <a:tailEnd len="med" w="med" type="triangle"/>
            </a:ln>
          </p:spPr>
        </p:cxnSp>
        <p:cxnSp>
          <p:nvCxnSpPr>
            <p:cNvPr id="10701" name="Google Shape;10701;p1551"/>
            <p:cNvCxnSpPr/>
            <p:nvPr/>
          </p:nvCxnSpPr>
          <p:spPr>
            <a:xfrm rot="10800000">
              <a:off x="2456" y="3239"/>
              <a:ext cx="823" cy="0"/>
            </a:xfrm>
            <a:prstGeom prst="straightConnector1">
              <a:avLst/>
            </a:prstGeom>
            <a:noFill/>
            <a:ln cap="flat" cmpd="sng" w="38100">
              <a:solidFill>
                <a:srgbClr val="000000"/>
              </a:solidFill>
              <a:prstDash val="solid"/>
              <a:round/>
              <a:headEnd len="med" w="med" type="triangle"/>
              <a:tailEnd len="med" w="med" type="triangle"/>
            </a:ln>
          </p:spPr>
        </p:cxnSp>
        <p:sp>
          <p:nvSpPr>
            <p:cNvPr id="10702" name="Google Shape;10702;p1551"/>
            <p:cNvSpPr/>
            <p:nvPr/>
          </p:nvSpPr>
          <p:spPr>
            <a:xfrm>
              <a:off x="808" y="2913"/>
              <a:ext cx="1653" cy="695"/>
            </a:xfrm>
            <a:prstGeom prst="roundRect">
              <a:avLst>
                <a:gd fmla="val 7426" name="adj"/>
              </a:avLst>
            </a:prstGeom>
            <a:solidFill>
              <a:srgbClr val="FF9900"/>
            </a:solidFill>
            <a:ln cap="flat" cmpd="sng" w="19050">
              <a:solidFill>
                <a:srgbClr val="9933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400"/>
                <a:buFont typeface="Impact"/>
                <a:buNone/>
              </a:pPr>
              <a:r>
                <a:rPr b="0" i="0" lang="en-US" sz="1400" u="none" cap="none" strike="noStrike">
                  <a:solidFill>
                    <a:srgbClr val="FFFFFF"/>
                  </a:solidFill>
                  <a:latin typeface="Impact"/>
                  <a:ea typeface="Impact"/>
                  <a:cs typeface="Impact"/>
                  <a:sym typeface="Impact"/>
                </a:rPr>
                <a:t>Data Description</a:t>
              </a:r>
              <a:endParaRPr b="0" i="0" sz="1200" u="none" cap="none" strike="noStrike">
                <a:solidFill>
                  <a:srgbClr val="000000"/>
                </a:solidFill>
                <a:latin typeface="SimSun"/>
                <a:ea typeface="SimSun"/>
                <a:cs typeface="SimSun"/>
                <a:sym typeface="SimSun"/>
              </a:endParaRPr>
            </a:p>
          </p:txBody>
        </p:sp>
        <p:sp>
          <p:nvSpPr>
            <p:cNvPr id="10703" name="Google Shape;10703;p1551"/>
            <p:cNvSpPr/>
            <p:nvPr/>
          </p:nvSpPr>
          <p:spPr>
            <a:xfrm>
              <a:off x="1055" y="3458"/>
              <a:ext cx="1860" cy="574"/>
            </a:xfrm>
            <a:prstGeom prst="roundRect">
              <a:avLst>
                <a:gd fmla="val 19597" name="adj"/>
              </a:avLst>
            </a:prstGeom>
            <a:solidFill>
              <a:srgbClr val="FFFFFF"/>
            </a:solidFill>
            <a:ln cap="flat" cmpd="sng" w="19050">
              <a:solidFill>
                <a:srgbClr val="FF9900"/>
              </a:solidFill>
              <a:prstDash val="solid"/>
              <a:round/>
              <a:headEnd len="sm" w="sm" type="none"/>
              <a:tailEnd len="sm" w="sm" type="none"/>
            </a:ln>
            <a:effectLst>
              <a:outerShdw rotWithShape="0" algn="ctr" dir="2700000" dist="35921">
                <a:srgbClr val="FF9900"/>
              </a:outerShdw>
            </a:effectLst>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rgbClr val="333399"/>
                </a:buClr>
                <a:buSzPts val="1400"/>
                <a:buFont typeface="Arial"/>
                <a:buNone/>
              </a:pPr>
              <a:r>
                <a:rPr b="1" i="0" lang="en-US" sz="1400" u="none" cap="none" strike="noStrike">
                  <a:solidFill>
                    <a:srgbClr val="333399"/>
                  </a:solidFill>
                  <a:latin typeface="Arial"/>
                  <a:ea typeface="Arial"/>
                  <a:cs typeface="Arial"/>
                  <a:sym typeface="Arial"/>
                </a:rPr>
                <a:t>Data</a:t>
              </a:r>
              <a:endParaRPr b="0" i="0" sz="1400" u="none" cap="none" strike="noStrike">
                <a:solidFill>
                  <a:srgbClr val="000000"/>
                </a:solidFill>
                <a:latin typeface="SimSun"/>
                <a:ea typeface="SimSun"/>
                <a:cs typeface="SimSun"/>
                <a:sym typeface="SimSun"/>
              </a:endParaRPr>
            </a:p>
          </p:txBody>
        </p:sp>
        <p:sp>
          <p:nvSpPr>
            <p:cNvPr id="10704" name="Google Shape;10704;p1551"/>
            <p:cNvSpPr/>
            <p:nvPr/>
          </p:nvSpPr>
          <p:spPr>
            <a:xfrm>
              <a:off x="3279" y="2913"/>
              <a:ext cx="1655" cy="695"/>
            </a:xfrm>
            <a:prstGeom prst="roundRect">
              <a:avLst>
                <a:gd fmla="val 7426" name="adj"/>
              </a:avLst>
            </a:prstGeom>
            <a:solidFill>
              <a:srgbClr val="FFCC00"/>
            </a:solidFill>
            <a:ln cap="flat" cmpd="sng" w="19050">
              <a:solidFill>
                <a:srgbClr val="FF7D25"/>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400"/>
                <a:buFont typeface="Impact"/>
                <a:buNone/>
              </a:pPr>
              <a:r>
                <a:rPr b="0" i="0" lang="en-US" sz="1400" u="none" cap="none" strike="noStrike">
                  <a:solidFill>
                    <a:srgbClr val="FFFFFF"/>
                  </a:solidFill>
                  <a:latin typeface="Impact"/>
                  <a:ea typeface="Impact"/>
                  <a:cs typeface="Impact"/>
                  <a:sym typeface="Impact"/>
                </a:rPr>
                <a:t>Data Context</a:t>
              </a:r>
              <a:endParaRPr b="0" i="0" sz="1200" u="none" cap="none" strike="noStrike">
                <a:solidFill>
                  <a:srgbClr val="000000"/>
                </a:solidFill>
                <a:latin typeface="SimSun"/>
                <a:ea typeface="SimSun"/>
                <a:cs typeface="SimSun"/>
                <a:sym typeface="SimSun"/>
              </a:endParaRPr>
            </a:p>
          </p:txBody>
        </p:sp>
        <p:sp>
          <p:nvSpPr>
            <p:cNvPr id="10705" name="Google Shape;10705;p1551"/>
            <p:cNvSpPr/>
            <p:nvPr/>
          </p:nvSpPr>
          <p:spPr>
            <a:xfrm>
              <a:off x="3471" y="3446"/>
              <a:ext cx="1984" cy="586"/>
            </a:xfrm>
            <a:prstGeom prst="roundRect">
              <a:avLst>
                <a:gd fmla="val 19597" name="adj"/>
              </a:avLst>
            </a:prstGeom>
            <a:solidFill>
              <a:srgbClr val="FFFFFF"/>
            </a:solidFill>
            <a:ln cap="flat" cmpd="sng" w="19050">
              <a:solidFill>
                <a:srgbClr val="FF9900"/>
              </a:solidFill>
              <a:prstDash val="solid"/>
              <a:round/>
              <a:headEnd len="sm" w="sm" type="none"/>
              <a:tailEnd len="sm" w="sm" type="none"/>
            </a:ln>
            <a:effectLst>
              <a:outerShdw rotWithShape="0" algn="ctr" dir="2700000" dist="35921">
                <a:srgbClr val="FF9900"/>
              </a:outerShdw>
            </a:effectLst>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rgbClr val="333399"/>
                </a:buClr>
                <a:buSzPts val="1400"/>
                <a:buFont typeface="Arial"/>
                <a:buNone/>
              </a:pPr>
              <a:r>
                <a:rPr b="1" i="0" lang="en-US" sz="1400" u="none" cap="none" strike="noStrike">
                  <a:solidFill>
                    <a:srgbClr val="333399"/>
                  </a:solidFill>
                  <a:latin typeface="Arial"/>
                  <a:ea typeface="Arial"/>
                  <a:cs typeface="Arial"/>
                  <a:sym typeface="Arial"/>
                </a:rPr>
                <a:t>Taxonomies</a:t>
              </a:r>
              <a:endParaRPr b="0" i="0" sz="1400" u="none" cap="none" strike="noStrike">
                <a:solidFill>
                  <a:srgbClr val="000000"/>
                </a:solidFill>
                <a:latin typeface="SimSun"/>
                <a:ea typeface="SimSun"/>
                <a:cs typeface="SimSun"/>
                <a:sym typeface="SimSun"/>
              </a:endParaRPr>
            </a:p>
          </p:txBody>
        </p:sp>
        <p:sp>
          <p:nvSpPr>
            <p:cNvPr id="10706" name="Google Shape;10706;p1551"/>
            <p:cNvSpPr/>
            <p:nvPr/>
          </p:nvSpPr>
          <p:spPr>
            <a:xfrm>
              <a:off x="3378" y="1056"/>
              <a:ext cx="1374" cy="384"/>
            </a:xfrm>
            <a:prstGeom prst="wedgeRoundRectCallout">
              <a:avLst>
                <a:gd fmla="val -54366" name="adj1"/>
                <a:gd fmla="val -23699" name="adj2"/>
                <a:gd fmla="val 16667" name="adj3"/>
              </a:avLst>
            </a:prstGeom>
            <a:solidFill>
              <a:srgbClr val="33CC33"/>
            </a:solidFill>
            <a:ln cap="flat" cmpd="sng" w="9525">
              <a:solidFill>
                <a:srgbClr val="CCCC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66"/>
                </a:buClr>
                <a:buSzPts val="1600"/>
                <a:buFont typeface="Arial"/>
                <a:buNone/>
              </a:pPr>
              <a:r>
                <a:rPr b="1" i="0" lang="en-US" sz="1600" u="none" cap="none" strike="noStrike">
                  <a:solidFill>
                    <a:srgbClr val="000066"/>
                  </a:solidFill>
                  <a:latin typeface="Arial"/>
                  <a:ea typeface="Arial"/>
                  <a:cs typeface="Arial"/>
                  <a:sym typeface="Arial"/>
                </a:rPr>
                <a:t>How do I exchange the data?</a:t>
              </a:r>
              <a:endParaRPr/>
            </a:p>
          </p:txBody>
        </p:sp>
        <p:sp>
          <p:nvSpPr>
            <p:cNvPr id="10707" name="Google Shape;10707;p1551"/>
            <p:cNvSpPr/>
            <p:nvPr/>
          </p:nvSpPr>
          <p:spPr>
            <a:xfrm>
              <a:off x="320" y="2448"/>
              <a:ext cx="1019" cy="384"/>
            </a:xfrm>
            <a:prstGeom prst="wedgeRoundRectCallout">
              <a:avLst>
                <a:gd fmla="val 86407" name="adj1"/>
                <a:gd fmla="val 68750" name="adj2"/>
                <a:gd fmla="val 16667" name="adj3"/>
              </a:avLst>
            </a:prstGeom>
            <a:solidFill>
              <a:srgbClr val="33CC33"/>
            </a:solidFill>
            <a:ln cap="flat" cmpd="sng" w="9525">
              <a:solidFill>
                <a:srgbClr val="CCCC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66"/>
                </a:buClr>
                <a:buSzPts val="1600"/>
                <a:buFont typeface="Arial"/>
                <a:buNone/>
              </a:pPr>
              <a:r>
                <a:rPr b="1" i="0" lang="en-US" sz="1600" u="none" cap="none" strike="noStrike">
                  <a:solidFill>
                    <a:srgbClr val="000066"/>
                  </a:solidFill>
                  <a:latin typeface="Arial"/>
                  <a:ea typeface="Arial"/>
                  <a:cs typeface="Arial"/>
                  <a:sym typeface="Arial"/>
                </a:rPr>
                <a:t>What does the data mean?</a:t>
              </a:r>
              <a:endParaRPr/>
            </a:p>
          </p:txBody>
        </p:sp>
        <p:sp>
          <p:nvSpPr>
            <p:cNvPr id="10708" name="Google Shape;10708;p1551"/>
            <p:cNvSpPr/>
            <p:nvPr/>
          </p:nvSpPr>
          <p:spPr>
            <a:xfrm>
              <a:off x="4368" y="2304"/>
              <a:ext cx="1020" cy="528"/>
            </a:xfrm>
            <a:prstGeom prst="wedgeRoundRectCallout">
              <a:avLst>
                <a:gd fmla="val -77551" name="adj1"/>
                <a:gd fmla="val 60037" name="adj2"/>
                <a:gd fmla="val 16667" name="adj3"/>
              </a:avLst>
            </a:prstGeom>
            <a:solidFill>
              <a:srgbClr val="33CC33"/>
            </a:solidFill>
            <a:ln cap="flat" cmpd="sng" w="9525">
              <a:solidFill>
                <a:srgbClr val="CCCC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66"/>
                </a:buClr>
                <a:buSzPts val="1600"/>
                <a:buFont typeface="Arial"/>
                <a:buNone/>
              </a:pPr>
              <a:r>
                <a:rPr b="1" i="0" lang="en-US" sz="1600" u="none" cap="none" strike="noStrike">
                  <a:solidFill>
                    <a:srgbClr val="000066"/>
                  </a:solidFill>
                  <a:latin typeface="Arial"/>
                  <a:ea typeface="Arial"/>
                  <a:cs typeface="Arial"/>
                  <a:sym typeface="Arial"/>
                </a:rPr>
                <a:t>How do I find the data and access it?</a:t>
              </a:r>
              <a:endParaRPr/>
            </a:p>
          </p:txBody>
        </p:sp>
      </p:grpSp>
      <p:sp>
        <p:nvSpPr>
          <p:cNvPr id="10709" name="Google Shape;10709;p1551"/>
          <p:cNvSpPr txBox="1"/>
          <p:nvPr/>
        </p:nvSpPr>
        <p:spPr>
          <a:xfrm>
            <a:off x="1282700" y="6400800"/>
            <a:ext cx="3446463" cy="27463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663300"/>
              </a:buClr>
              <a:buSzPts val="1200"/>
              <a:buFont typeface="Arial"/>
              <a:buNone/>
            </a:pPr>
            <a:r>
              <a:rPr b="0" i="1" lang="en-US" sz="1200" u="none" cap="none" strike="noStrike">
                <a:solidFill>
                  <a:srgbClr val="663300"/>
                </a:solidFill>
                <a:latin typeface="Arial"/>
                <a:ea typeface="Arial"/>
                <a:cs typeface="Arial"/>
                <a:sym typeface="Arial"/>
              </a:rPr>
              <a:t>Based on FEA DRM Version 2.0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